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903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51ST ST / GUADALUPE ST
Intersection ID: 5158890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903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51ST ST / GUADALUPE ST
Intersection ID: 5158890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903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51ST ST / GUADALUPE ST
Intersection ID: 5158890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903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51ST ST / GUADALUPE ST
Intersection ID: 5158890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